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69" r:id="rId2"/>
    <p:sldId id="257" r:id="rId3"/>
    <p:sldId id="258" r:id="rId4"/>
    <p:sldId id="266" r:id="rId5"/>
    <p:sldId id="268" r:id="rId6"/>
    <p:sldId id="267" r:id="rId7"/>
    <p:sldId id="270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51F63-8C6D-4627-ABCF-C1FF88F7686D}" v="6" dt="2018-10-14T09:23:45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on Albertema" userId="S::cm.albertema@noorderpoort.nl::5e437b4b-5d5f-411c-8e42-58c00e59eb5a" providerId="AD" clId="Web-{B867FE74-E860-9C1C-ED64-503EB611CCFC}"/>
    <pc:docChg chg="addSld delSld">
      <pc:chgData name="Charon Albertema" userId="S::cm.albertema@noorderpoort.nl::5e437b4b-5d5f-411c-8e42-58c00e59eb5a" providerId="AD" clId="Web-{B867FE74-E860-9C1C-ED64-503EB611CCFC}" dt="2018-11-18T10:31:40.707" v="1"/>
      <pc:docMkLst>
        <pc:docMk/>
      </pc:docMkLst>
      <pc:sldChg chg="add del replId">
        <pc:chgData name="Charon Albertema" userId="S::cm.albertema@noorderpoort.nl::5e437b4b-5d5f-411c-8e42-58c00e59eb5a" providerId="AD" clId="Web-{B867FE74-E860-9C1C-ED64-503EB611CCFC}" dt="2018-11-18T10:31:40.707" v="1"/>
        <pc:sldMkLst>
          <pc:docMk/>
          <pc:sldMk cId="4218315106" sldId="269"/>
        </pc:sldMkLst>
      </pc:sldChg>
    </pc:docChg>
  </pc:docChgLst>
  <pc:docChgLst>
    <pc:chgData name="Charon Albertema" userId="S::cm.albertema@noorderpoort.nl::5e437b4b-5d5f-411c-8e42-58c00e59eb5a" providerId="AD" clId="Web-{53C51F63-8C6D-4627-ABCF-C1FF88F7686D}"/>
    <pc:docChg chg="addSld modSld">
      <pc:chgData name="Charon Albertema" userId="S::cm.albertema@noorderpoort.nl::5e437b4b-5d5f-411c-8e42-58c00e59eb5a" providerId="AD" clId="Web-{53C51F63-8C6D-4627-ABCF-C1FF88F7686D}" dt="2018-10-14T10:39:32.520" v="1282" actId="1076"/>
      <pc:docMkLst>
        <pc:docMk/>
      </pc:docMkLst>
      <pc:sldChg chg="modSp">
        <pc:chgData name="Charon Albertema" userId="S::cm.albertema@noorderpoort.nl::5e437b4b-5d5f-411c-8e42-58c00e59eb5a" providerId="AD" clId="Web-{53C51F63-8C6D-4627-ABCF-C1FF88F7686D}" dt="2018-10-14T10:19:57.467" v="946" actId="20577"/>
        <pc:sldMkLst>
          <pc:docMk/>
          <pc:sldMk cId="3617595499" sldId="257"/>
        </pc:sldMkLst>
        <pc:spChg chg="mod">
          <ac:chgData name="Charon Albertema" userId="S::cm.albertema@noorderpoort.nl::5e437b4b-5d5f-411c-8e42-58c00e59eb5a" providerId="AD" clId="Web-{53C51F63-8C6D-4627-ABCF-C1FF88F7686D}" dt="2018-10-14T10:19:57.467" v="946" actId="20577"/>
          <ac:spMkLst>
            <pc:docMk/>
            <pc:sldMk cId="3617595499" sldId="257"/>
            <ac:spMk id="3" creationId="{00000000-0000-0000-0000-000000000000}"/>
          </ac:spMkLst>
        </pc:spChg>
      </pc:sldChg>
      <pc:sldChg chg="addSp modSp">
        <pc:chgData name="Charon Albertema" userId="S::cm.albertema@noorderpoort.nl::5e437b4b-5d5f-411c-8e42-58c00e59eb5a" providerId="AD" clId="Web-{53C51F63-8C6D-4627-ABCF-C1FF88F7686D}" dt="2018-10-14T10:11:58.987" v="750"/>
        <pc:sldMkLst>
          <pc:docMk/>
          <pc:sldMk cId="2480895217" sldId="258"/>
        </pc:sldMkLst>
        <pc:spChg chg="mod">
          <ac:chgData name="Charon Albertema" userId="S::cm.albertema@noorderpoort.nl::5e437b4b-5d5f-411c-8e42-58c00e59eb5a" providerId="AD" clId="Web-{53C51F63-8C6D-4627-ABCF-C1FF88F7686D}" dt="2018-10-14T09:03:45.828" v="348" actId="20577"/>
          <ac:spMkLst>
            <pc:docMk/>
            <pc:sldMk cId="2480895217" sldId="258"/>
            <ac:spMk id="3" creationId="{00000000-0000-0000-0000-000000000000}"/>
          </ac:spMkLst>
        </pc:spChg>
        <pc:graphicFrameChg chg="add mod modGraphic">
          <ac:chgData name="Charon Albertema" userId="S::cm.albertema@noorderpoort.nl::5e437b4b-5d5f-411c-8e42-58c00e59eb5a" providerId="AD" clId="Web-{53C51F63-8C6D-4627-ABCF-C1FF88F7686D}" dt="2018-10-14T10:11:58.987" v="750"/>
          <ac:graphicFrameMkLst>
            <pc:docMk/>
            <pc:sldMk cId="2480895217" sldId="258"/>
            <ac:graphicFrameMk id="4" creationId="{1E0BEB2D-CB92-45F3-AE5B-1AAFEF290A77}"/>
          </ac:graphicFrameMkLst>
        </pc:graphicFrameChg>
      </pc:sldChg>
      <pc:sldChg chg="modSp">
        <pc:chgData name="Charon Albertema" userId="S::cm.albertema@noorderpoort.nl::5e437b4b-5d5f-411c-8e42-58c00e59eb5a" providerId="AD" clId="Web-{53C51F63-8C6D-4627-ABCF-C1FF88F7686D}" dt="2018-10-14T08:51:18.110" v="171" actId="20577"/>
        <pc:sldMkLst>
          <pc:docMk/>
          <pc:sldMk cId="1498701087" sldId="259"/>
        </pc:sldMkLst>
        <pc:spChg chg="mod">
          <ac:chgData name="Charon Albertema" userId="S::cm.albertema@noorderpoort.nl::5e437b4b-5d5f-411c-8e42-58c00e59eb5a" providerId="AD" clId="Web-{53C51F63-8C6D-4627-ABCF-C1FF88F7686D}" dt="2018-10-14T08:49:30.622" v="48" actId="20577"/>
          <ac:spMkLst>
            <pc:docMk/>
            <pc:sldMk cId="1498701087" sldId="259"/>
            <ac:spMk id="2" creationId="{00000000-0000-0000-0000-000000000000}"/>
          </ac:spMkLst>
        </pc:spChg>
        <pc:spChg chg="mod">
          <ac:chgData name="Charon Albertema" userId="S::cm.albertema@noorderpoort.nl::5e437b4b-5d5f-411c-8e42-58c00e59eb5a" providerId="AD" clId="Web-{53C51F63-8C6D-4627-ABCF-C1FF88F7686D}" dt="2018-10-14T08:51:18.110" v="171" actId="20577"/>
          <ac:spMkLst>
            <pc:docMk/>
            <pc:sldMk cId="1498701087" sldId="259"/>
            <ac:spMk id="3" creationId="{00000000-0000-0000-0000-000000000000}"/>
          </ac:spMkLst>
        </pc:spChg>
      </pc:sldChg>
      <pc:sldChg chg="modSp">
        <pc:chgData name="Charon Albertema" userId="S::cm.albertema@noorderpoort.nl::5e437b4b-5d5f-411c-8e42-58c00e59eb5a" providerId="AD" clId="Web-{53C51F63-8C6D-4627-ABCF-C1FF88F7686D}" dt="2018-10-14T10:22:19.483" v="952" actId="20577"/>
        <pc:sldMkLst>
          <pc:docMk/>
          <pc:sldMk cId="2390700417" sldId="261"/>
        </pc:sldMkLst>
        <pc:spChg chg="mod">
          <ac:chgData name="Charon Albertema" userId="S::cm.albertema@noorderpoort.nl::5e437b4b-5d5f-411c-8e42-58c00e59eb5a" providerId="AD" clId="Web-{53C51F63-8C6D-4627-ABCF-C1FF88F7686D}" dt="2018-10-14T10:22:19.483" v="952" actId="20577"/>
          <ac:spMkLst>
            <pc:docMk/>
            <pc:sldMk cId="2390700417" sldId="261"/>
            <ac:spMk id="3" creationId="{00000000-0000-0000-0000-000000000000}"/>
          </ac:spMkLst>
        </pc:spChg>
      </pc:sldChg>
      <pc:sldChg chg="addSp delSp modSp mod setBg">
        <pc:chgData name="Charon Albertema" userId="S::cm.albertema@noorderpoort.nl::5e437b4b-5d5f-411c-8e42-58c00e59eb5a" providerId="AD" clId="Web-{53C51F63-8C6D-4627-ABCF-C1FF88F7686D}" dt="2018-10-14T09:29:10.808" v="638"/>
        <pc:sldMkLst>
          <pc:docMk/>
          <pc:sldMk cId="2492737121" sldId="262"/>
        </pc:sldMkLst>
        <pc:spChg chg="mod">
          <ac:chgData name="Charon Albertema" userId="S::cm.albertema@noorderpoort.nl::5e437b4b-5d5f-411c-8e42-58c00e59eb5a" providerId="AD" clId="Web-{53C51F63-8C6D-4627-ABCF-C1FF88F7686D}" dt="2018-10-14T09:29:10.808" v="638"/>
          <ac:spMkLst>
            <pc:docMk/>
            <pc:sldMk cId="2492737121" sldId="262"/>
            <ac:spMk id="2" creationId="{00000000-0000-0000-0000-000000000000}"/>
          </ac:spMkLst>
        </pc:spChg>
        <pc:spChg chg="mod ord">
          <ac:chgData name="Charon Albertema" userId="S::cm.albertema@noorderpoort.nl::5e437b4b-5d5f-411c-8e42-58c00e59eb5a" providerId="AD" clId="Web-{53C51F63-8C6D-4627-ABCF-C1FF88F7686D}" dt="2018-10-14T09:29:10.808" v="638"/>
          <ac:spMkLst>
            <pc:docMk/>
            <pc:sldMk cId="2492737121" sldId="262"/>
            <ac:spMk id="3" creationId="{00000000-0000-0000-0000-000000000000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0:49.569" v="578"/>
          <ac:spMkLst>
            <pc:docMk/>
            <pc:sldMk cId="2492737121" sldId="262"/>
            <ac:spMk id="6" creationId="{09BBBEEE-806C-4A90-8814-8CC055B2F794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1:23.216" v="584"/>
          <ac:spMkLst>
            <pc:docMk/>
            <pc:sldMk cId="2492737121" sldId="262"/>
            <ac:spMk id="8" creationId="{0F49257F-8D24-48ED-8C1C-469F0C771C8D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0:46.834" v="576"/>
          <ac:spMkLst>
            <pc:docMk/>
            <pc:sldMk cId="2492737121" sldId="262"/>
            <ac:spMk id="9" creationId="{B07287DF-63B2-4B7A-8034-C6B8A1AD23CF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07.652" v="635"/>
          <ac:spMkLst>
            <pc:docMk/>
            <pc:sldMk cId="2492737121" sldId="262"/>
            <ac:spMk id="12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07.652" v="635"/>
          <ac:spMkLst>
            <pc:docMk/>
            <pc:sldMk cId="2492737121" sldId="262"/>
            <ac:spMk id="13" creationId="{73ED6512-6858-4552-B699-9A97FE9A4EA2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10.777" v="637"/>
          <ac:spMkLst>
            <pc:docMk/>
            <pc:sldMk cId="2492737121" sldId="262"/>
            <ac:spMk id="14" creationId="{09BBBEEE-806C-4A90-8814-8CC055B2F794}"/>
          </ac:spMkLst>
        </pc:spChg>
        <pc:spChg chg="add">
          <ac:chgData name="Charon Albertema" userId="S::cm.albertema@noorderpoort.nl::5e437b4b-5d5f-411c-8e42-58c00e59eb5a" providerId="AD" clId="Web-{53C51F63-8C6D-4627-ABCF-C1FF88F7686D}" dt="2018-10-14T09:29:10.808" v="638"/>
          <ac:spMkLst>
            <pc:docMk/>
            <pc:sldMk cId="2492737121" sldId="262"/>
            <ac:spMk id="16" creationId="{B07287DF-63B2-4B7A-8034-C6B8A1AD23CF}"/>
          </ac:spMkLst>
        </pc:spChg>
        <pc:picChg chg="add mod">
          <ac:chgData name="Charon Albertema" userId="S::cm.albertema@noorderpoort.nl::5e437b4b-5d5f-411c-8e42-58c00e59eb5a" providerId="AD" clId="Web-{53C51F63-8C6D-4627-ABCF-C1FF88F7686D}" dt="2018-10-14T09:29:10.777" v="637"/>
          <ac:picMkLst>
            <pc:docMk/>
            <pc:sldMk cId="2492737121" sldId="262"/>
            <ac:picMk id="4" creationId="{956E91D5-354F-4C5E-AD75-A741053E53C5}"/>
          </ac:picMkLst>
        </pc:picChg>
        <pc:cxnChg chg="add del">
          <ac:chgData name="Charon Albertema" userId="S::cm.albertema@noorderpoort.nl::5e437b4b-5d5f-411c-8e42-58c00e59eb5a" providerId="AD" clId="Web-{53C51F63-8C6D-4627-ABCF-C1FF88F7686D}" dt="2018-10-14T09:20:49.569" v="578"/>
          <ac:cxnSpMkLst>
            <pc:docMk/>
            <pc:sldMk cId="2492737121" sldId="262"/>
            <ac:cxnSpMk id="7" creationId="{00C808AD-1D78-4549-AAD3-A9C0603EB538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1:23.216" v="584"/>
          <ac:cxnSpMkLst>
            <pc:docMk/>
            <pc:sldMk cId="2492737121" sldId="262"/>
            <ac:cxnSpMk id="10" creationId="{DC1B1B01-1656-4274-9CC0-C37A254E6107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0:46.834" v="576"/>
          <ac:cxnSpMkLst>
            <pc:docMk/>
            <pc:sldMk cId="2492737121" sldId="262"/>
            <ac:cxnSpMk id="11" creationId="{A4A86DA6-9773-40FB-ABE6-7561E38F392C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9:10.777" v="637"/>
          <ac:cxnSpMkLst>
            <pc:docMk/>
            <pc:sldMk cId="2492737121" sldId="262"/>
            <ac:cxnSpMk id="15" creationId="{00C808AD-1D78-4549-AAD3-A9C0603EB538}"/>
          </ac:cxnSpMkLst>
        </pc:cxnChg>
        <pc:cxnChg chg="add">
          <ac:chgData name="Charon Albertema" userId="S::cm.albertema@noorderpoort.nl::5e437b4b-5d5f-411c-8e42-58c00e59eb5a" providerId="AD" clId="Web-{53C51F63-8C6D-4627-ABCF-C1FF88F7686D}" dt="2018-10-14T09:29:10.808" v="638"/>
          <ac:cxnSpMkLst>
            <pc:docMk/>
            <pc:sldMk cId="2492737121" sldId="262"/>
            <ac:cxnSpMk id="17" creationId="{A4A86DA6-9773-40FB-ABE6-7561E38F392C}"/>
          </ac:cxnSpMkLst>
        </pc:cxnChg>
      </pc:sldChg>
      <pc:sldChg chg="modSp">
        <pc:chgData name="Charon Albertema" userId="S::cm.albertema@noorderpoort.nl::5e437b4b-5d5f-411c-8e42-58c00e59eb5a" providerId="AD" clId="Web-{53C51F63-8C6D-4627-ABCF-C1FF88F7686D}" dt="2018-10-14T10:12:52.689" v="753" actId="20577"/>
        <pc:sldMkLst>
          <pc:docMk/>
          <pc:sldMk cId="1532093160" sldId="264"/>
        </pc:sldMkLst>
        <pc:spChg chg="mod">
          <ac:chgData name="Charon Albertema" userId="S::cm.albertema@noorderpoort.nl::5e437b4b-5d5f-411c-8e42-58c00e59eb5a" providerId="AD" clId="Web-{53C51F63-8C6D-4627-ABCF-C1FF88F7686D}" dt="2018-10-14T10:12:52.689" v="753" actId="20577"/>
          <ac:spMkLst>
            <pc:docMk/>
            <pc:sldMk cId="1532093160" sldId="264"/>
            <ac:spMk id="5" creationId="{00000000-0000-0000-0000-000000000000}"/>
          </ac:spMkLst>
        </pc:spChg>
      </pc:sldChg>
      <pc:sldChg chg="addSp delSp modSp new mod setBg">
        <pc:chgData name="Charon Albertema" userId="S::cm.albertema@noorderpoort.nl::5e437b4b-5d5f-411c-8e42-58c00e59eb5a" providerId="AD" clId="Web-{53C51F63-8C6D-4627-ABCF-C1FF88F7686D}" dt="2018-10-14T09:40:17.047" v="640"/>
        <pc:sldMkLst>
          <pc:docMk/>
          <pc:sldMk cId="2212984498" sldId="265"/>
        </pc:sldMkLst>
        <pc:spChg chg="mod">
          <ac:chgData name="Charon Albertema" userId="S::cm.albertema@noorderpoort.nl::5e437b4b-5d5f-411c-8e42-58c00e59eb5a" providerId="AD" clId="Web-{53C51F63-8C6D-4627-ABCF-C1FF88F7686D}" dt="2018-10-14T09:40:17.047" v="640"/>
          <ac:spMkLst>
            <pc:docMk/>
            <pc:sldMk cId="2212984498" sldId="265"/>
            <ac:spMk id="2" creationId="{2F4478D3-9487-4C8A-9DDF-A2EEE3E48860}"/>
          </ac:spMkLst>
        </pc:spChg>
        <pc:spChg chg="del mod replId">
          <ac:chgData name="Charon Albertema" userId="S::cm.albertema@noorderpoort.nl::5e437b4b-5d5f-411c-8e42-58c00e59eb5a" providerId="AD" clId="Web-{53C51F63-8C6D-4627-ABCF-C1FF88F7686D}" dt="2018-10-14T09:40:17.047" v="640"/>
          <ac:spMkLst>
            <pc:docMk/>
            <pc:sldMk cId="2212984498" sldId="265"/>
            <ac:spMk id="6" creationId="{8838AEB4-050E-418F-936B-4404B08229DF}"/>
          </ac:spMkLst>
        </pc:spChg>
        <pc:graphicFrameChg chg="add">
          <ac:chgData name="Charon Albertema" userId="S::cm.albertema@noorderpoort.nl::5e437b4b-5d5f-411c-8e42-58c00e59eb5a" providerId="AD" clId="Web-{53C51F63-8C6D-4627-ABCF-C1FF88F7686D}" dt="2018-10-14T09:40:17.047" v="640"/>
          <ac:graphicFrameMkLst>
            <pc:docMk/>
            <pc:sldMk cId="2212984498" sldId="265"/>
            <ac:graphicFrameMk id="5" creationId="{E5DF90DE-35DB-4127-B324-C57439DC1173}"/>
          </ac:graphicFrameMkLst>
        </pc:graphicFrameChg>
      </pc:sldChg>
      <pc:sldChg chg="addSp delSp modSp new mod setBg">
        <pc:chgData name="Charon Albertema" userId="S::cm.albertema@noorderpoort.nl::5e437b4b-5d5f-411c-8e42-58c00e59eb5a" providerId="AD" clId="Web-{53C51F63-8C6D-4627-ABCF-C1FF88F7686D}" dt="2018-10-14T10:16:40.125" v="871" actId="20577"/>
        <pc:sldMkLst>
          <pc:docMk/>
          <pc:sldMk cId="1163537436" sldId="266"/>
        </pc:sldMkLst>
        <pc:spChg chg="mod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2" creationId="{42A24D4E-C4C8-4468-92C5-73BDA63FE173}"/>
          </ac:spMkLst>
        </pc:spChg>
        <pc:spChg chg="mod ord">
          <ac:chgData name="Charon Albertema" userId="S::cm.albertema@noorderpoort.nl::5e437b4b-5d5f-411c-8e42-58c00e59eb5a" providerId="AD" clId="Web-{53C51F63-8C6D-4627-ABCF-C1FF88F7686D}" dt="2018-10-14T10:16:40.125" v="871" actId="20577"/>
          <ac:spMkLst>
            <pc:docMk/>
            <pc:sldMk cId="1163537436" sldId="266"/>
            <ac:spMk id="3" creationId="{B8A09B9D-9896-4917-82CB-AB5FC842E719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3:39.313" v="615"/>
          <ac:spMkLst>
            <pc:docMk/>
            <pc:sldMk cId="1163537436" sldId="266"/>
            <ac:spMk id="6" creationId="{09BBBEEE-806C-4A90-8814-8CC055B2F794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2:24.310" v="589"/>
          <ac:spMkLst>
            <pc:docMk/>
            <pc:sldMk cId="1163537436" sldId="266"/>
            <ac:spMk id="9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46.205" v="624"/>
          <ac:spMkLst>
            <pc:docMk/>
            <pc:sldMk cId="1163537436" sldId="266"/>
            <ac:spMk id="10" creationId="{B07287DF-63B2-4B7A-8034-C6B8A1AD23CF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2:24.310" v="589"/>
          <ac:spMkLst>
            <pc:docMk/>
            <pc:sldMk cId="1163537436" sldId="266"/>
            <ac:spMk id="11" creationId="{73ED6512-6858-4552-B699-9A97FE9A4EA2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39.986" v="620"/>
          <ac:spMkLst>
            <pc:docMk/>
            <pc:sldMk cId="1163537436" sldId="266"/>
            <ac:spMk id="13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58.706" v="626"/>
          <ac:spMkLst>
            <pc:docMk/>
            <pc:sldMk cId="1163537436" sldId="266"/>
            <ac:spMk id="14" creationId="{09BBBEEE-806C-4A90-8814-8CC055B2F794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4:39.986" v="620"/>
          <ac:spMkLst>
            <pc:docMk/>
            <pc:sldMk cId="1163537436" sldId="266"/>
            <ac:spMk id="15" creationId="{73ED6512-6858-4552-B699-9A97FE9A4EA2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17" creationId="{4038CB10-1F5C-4D54-9DF7-12586DE5B007}"/>
          </ac:spMkLst>
        </pc:spChg>
        <pc:spChg chg="add del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18" creationId="{73ED6512-6858-4552-B699-9A97FE9A4EA2}"/>
          </ac:spMkLst>
        </pc:spChg>
        <pc:spChg chg="add">
          <ac:chgData name="Charon Albertema" userId="S::cm.albertema@noorderpoort.nl::5e437b4b-5d5f-411c-8e42-58c00e59eb5a" providerId="AD" clId="Web-{53C51F63-8C6D-4627-ABCF-C1FF88F7686D}" dt="2018-10-14T09:29:21.934" v="639"/>
          <ac:spMkLst>
            <pc:docMk/>
            <pc:sldMk cId="1163537436" sldId="266"/>
            <ac:spMk id="23" creationId="{09BBBEEE-806C-4A90-8814-8CC055B2F794}"/>
          </ac:spMkLst>
        </pc:spChg>
        <pc:picChg chg="add del mod">
          <ac:chgData name="Charon Albertema" userId="S::cm.albertema@noorderpoort.nl::5e437b4b-5d5f-411c-8e42-58c00e59eb5a" providerId="AD" clId="Web-{53C51F63-8C6D-4627-ABCF-C1FF88F7686D}" dt="2018-10-14T09:23:47.610" v="617"/>
          <ac:picMkLst>
            <pc:docMk/>
            <pc:sldMk cId="1163537436" sldId="266"/>
            <ac:picMk id="4" creationId="{59857A35-0B03-46D5-9A65-67EE17E33C60}"/>
          </ac:picMkLst>
        </pc:picChg>
        <pc:picChg chg="add del mod ord">
          <ac:chgData name="Charon Albertema" userId="S::cm.albertema@noorderpoort.nl::5e437b4b-5d5f-411c-8e42-58c00e59eb5a" providerId="AD" clId="Web-{53C51F63-8C6D-4627-ABCF-C1FF88F7686D}" dt="2018-10-14T09:44:40.992" v="643"/>
          <ac:picMkLst>
            <pc:docMk/>
            <pc:sldMk cId="1163537436" sldId="266"/>
            <ac:picMk id="8" creationId="{2CC42387-58C3-4CDA-84B7-7D2AC4896F40}"/>
          </ac:picMkLst>
        </pc:picChg>
        <pc:picChg chg="add mod">
          <ac:chgData name="Charon Albertema" userId="S::cm.albertema@noorderpoort.nl::5e437b4b-5d5f-411c-8e42-58c00e59eb5a" providerId="AD" clId="Web-{53C51F63-8C6D-4627-ABCF-C1FF88F7686D}" dt="2018-10-14T09:45:13.149" v="652" actId="1076"/>
          <ac:picMkLst>
            <pc:docMk/>
            <pc:sldMk cId="1163537436" sldId="266"/>
            <ac:picMk id="19" creationId="{D10DE772-F9F0-470B-9D99-5E2CB9854436}"/>
          </ac:picMkLst>
        </pc:picChg>
        <pc:cxnChg chg="add del">
          <ac:chgData name="Charon Albertema" userId="S::cm.albertema@noorderpoort.nl::5e437b4b-5d5f-411c-8e42-58c00e59eb5a" providerId="AD" clId="Web-{53C51F63-8C6D-4627-ABCF-C1FF88F7686D}" dt="2018-10-14T09:23:39.313" v="615"/>
          <ac:cxnSpMkLst>
            <pc:docMk/>
            <pc:sldMk cId="1163537436" sldId="266"/>
            <ac:cxnSpMk id="7" creationId="{00C808AD-1D78-4549-AAD3-A9C0603EB538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4:46.205" v="624"/>
          <ac:cxnSpMkLst>
            <pc:docMk/>
            <pc:sldMk cId="1163537436" sldId="266"/>
            <ac:cxnSpMk id="12" creationId="{A4A86DA6-9773-40FB-ABE6-7561E38F392C}"/>
          </ac:cxnSpMkLst>
        </pc:cxnChg>
        <pc:cxnChg chg="add del">
          <ac:chgData name="Charon Albertema" userId="S::cm.albertema@noorderpoort.nl::5e437b4b-5d5f-411c-8e42-58c00e59eb5a" providerId="AD" clId="Web-{53C51F63-8C6D-4627-ABCF-C1FF88F7686D}" dt="2018-10-14T09:24:58.706" v="626"/>
          <ac:cxnSpMkLst>
            <pc:docMk/>
            <pc:sldMk cId="1163537436" sldId="266"/>
            <ac:cxnSpMk id="16" creationId="{00C808AD-1D78-4549-AAD3-A9C0603EB538}"/>
          </ac:cxnSpMkLst>
        </pc:cxnChg>
        <pc:cxnChg chg="add">
          <ac:chgData name="Charon Albertema" userId="S::cm.albertema@noorderpoort.nl::5e437b4b-5d5f-411c-8e42-58c00e59eb5a" providerId="AD" clId="Web-{53C51F63-8C6D-4627-ABCF-C1FF88F7686D}" dt="2018-10-14T09:29:21.934" v="639"/>
          <ac:cxnSpMkLst>
            <pc:docMk/>
            <pc:sldMk cId="1163537436" sldId="266"/>
            <ac:cxnSpMk id="25" creationId="{00C808AD-1D78-4549-AAD3-A9C0603EB538}"/>
          </ac:cxnSpMkLst>
        </pc:cxnChg>
      </pc:sldChg>
      <pc:sldChg chg="addSp modSp new">
        <pc:chgData name="Charon Albertema" userId="S::cm.albertema@noorderpoort.nl::5e437b4b-5d5f-411c-8e42-58c00e59eb5a" providerId="AD" clId="Web-{53C51F63-8C6D-4627-ABCF-C1FF88F7686D}" dt="2018-10-14T10:39:32.520" v="1282" actId="1076"/>
        <pc:sldMkLst>
          <pc:docMk/>
          <pc:sldMk cId="1956342381" sldId="267"/>
        </pc:sldMkLst>
        <pc:spChg chg="mod">
          <ac:chgData name="Charon Albertema" userId="S::cm.albertema@noorderpoort.nl::5e437b4b-5d5f-411c-8e42-58c00e59eb5a" providerId="AD" clId="Web-{53C51F63-8C6D-4627-ABCF-C1FF88F7686D}" dt="2018-10-14T10:14:08.548" v="792" actId="20577"/>
          <ac:spMkLst>
            <pc:docMk/>
            <pc:sldMk cId="1956342381" sldId="267"/>
            <ac:spMk id="2" creationId="{81D60596-AA9B-4BB0-80C2-2B67E0509865}"/>
          </ac:spMkLst>
        </pc:spChg>
        <pc:spChg chg="mod">
          <ac:chgData name="Charon Albertema" userId="S::cm.albertema@noorderpoort.nl::5e437b4b-5d5f-411c-8e42-58c00e59eb5a" providerId="AD" clId="Web-{53C51F63-8C6D-4627-ABCF-C1FF88F7686D}" dt="2018-10-14T10:38:58.661" v="1279" actId="20577"/>
          <ac:spMkLst>
            <pc:docMk/>
            <pc:sldMk cId="1956342381" sldId="267"/>
            <ac:spMk id="3" creationId="{D32E20D4-FD4B-41D4-A5D2-9331D61F010A}"/>
          </ac:spMkLst>
        </pc:spChg>
        <pc:spChg chg="add mod">
          <ac:chgData name="Charon Albertema" userId="S::cm.albertema@noorderpoort.nl::5e437b4b-5d5f-411c-8e42-58c00e59eb5a" providerId="AD" clId="Web-{53C51F63-8C6D-4627-ABCF-C1FF88F7686D}" dt="2018-10-14T10:39:32.520" v="1282" actId="1076"/>
          <ac:spMkLst>
            <pc:docMk/>
            <pc:sldMk cId="1956342381" sldId="267"/>
            <ac:spMk id="5" creationId="{9B86CEE4-B16E-4272-8CDC-499A8E68A6CA}"/>
          </ac:spMkLst>
        </pc:spChg>
      </pc:sldChg>
      <pc:sldChg chg="modSp new">
        <pc:chgData name="Charon Albertema" userId="S::cm.albertema@noorderpoort.nl::5e437b4b-5d5f-411c-8e42-58c00e59eb5a" providerId="AD" clId="Web-{53C51F63-8C6D-4627-ABCF-C1FF88F7686D}" dt="2018-10-14T10:23:03.465" v="975" actId="20577"/>
        <pc:sldMkLst>
          <pc:docMk/>
          <pc:sldMk cId="1912017827" sldId="268"/>
        </pc:sldMkLst>
        <pc:spChg chg="mod">
          <ac:chgData name="Charon Albertema" userId="S::cm.albertema@noorderpoort.nl::5e437b4b-5d5f-411c-8e42-58c00e59eb5a" providerId="AD" clId="Web-{53C51F63-8C6D-4627-ABCF-C1FF88F7686D}" dt="2018-10-14T10:22:34.075" v="961" actId="20577"/>
          <ac:spMkLst>
            <pc:docMk/>
            <pc:sldMk cId="1912017827" sldId="268"/>
            <ac:spMk id="2" creationId="{6ACC775F-B220-4927-A627-FD8194770122}"/>
          </ac:spMkLst>
        </pc:spChg>
        <pc:spChg chg="mod">
          <ac:chgData name="Charon Albertema" userId="S::cm.albertema@noorderpoort.nl::5e437b4b-5d5f-411c-8e42-58c00e59eb5a" providerId="AD" clId="Web-{53C51F63-8C6D-4627-ABCF-C1FF88F7686D}" dt="2018-10-14T10:23:03.465" v="975" actId="20577"/>
          <ac:spMkLst>
            <pc:docMk/>
            <pc:sldMk cId="1912017827" sldId="268"/>
            <ac:spMk id="3" creationId="{6705C88C-C31B-4A50-BEB0-B7D41BEA50BD}"/>
          </ac:spMkLst>
        </pc:spChg>
      </pc:sldChg>
    </pc:docChg>
  </pc:docChgLst>
  <pc:docChgLst>
    <pc:chgData name="Charon Albertema" userId="S::cm.albertema@noorderpoort.nl::5e437b4b-5d5f-411c-8e42-58c00e59eb5a" providerId="AD" clId="Web-{F3851F35-CBB2-645F-FE9B-D09977086544}"/>
    <pc:docChg chg="modSld">
      <pc:chgData name="Charon Albertema" userId="S::cm.albertema@noorderpoort.nl::5e437b4b-5d5f-411c-8e42-58c00e59eb5a" providerId="AD" clId="Web-{F3851F35-CBB2-645F-FE9B-D09977086544}" dt="2018-10-14T10:55:01.605" v="73" actId="20577"/>
      <pc:docMkLst>
        <pc:docMk/>
      </pc:docMkLst>
      <pc:sldChg chg="modSp">
        <pc:chgData name="Charon Albertema" userId="S::cm.albertema@noorderpoort.nl::5e437b4b-5d5f-411c-8e42-58c00e59eb5a" providerId="AD" clId="Web-{F3851F35-CBB2-645F-FE9B-D09977086544}" dt="2018-10-14T10:54:18.105" v="67"/>
        <pc:sldMkLst>
          <pc:docMk/>
          <pc:sldMk cId="2480895217" sldId="258"/>
        </pc:sldMkLst>
        <pc:graphicFrameChg chg="mod modGraphic">
          <ac:chgData name="Charon Albertema" userId="S::cm.albertema@noorderpoort.nl::5e437b4b-5d5f-411c-8e42-58c00e59eb5a" providerId="AD" clId="Web-{F3851F35-CBB2-645F-FE9B-D09977086544}" dt="2018-10-14T10:54:18.105" v="67"/>
          <ac:graphicFrameMkLst>
            <pc:docMk/>
            <pc:sldMk cId="2480895217" sldId="258"/>
            <ac:graphicFrameMk id="4" creationId="{1E0BEB2D-CB92-45F3-AE5B-1AAFEF290A77}"/>
          </ac:graphicFrameMkLst>
        </pc:graphicFrameChg>
      </pc:sldChg>
      <pc:sldChg chg="modSp">
        <pc:chgData name="Charon Albertema" userId="S::cm.albertema@noorderpoort.nl::5e437b4b-5d5f-411c-8e42-58c00e59eb5a" providerId="AD" clId="Web-{F3851F35-CBB2-645F-FE9B-D09977086544}" dt="2018-10-14T10:55:01.605" v="72" actId="20577"/>
        <pc:sldMkLst>
          <pc:docMk/>
          <pc:sldMk cId="1956342381" sldId="267"/>
        </pc:sldMkLst>
        <pc:spChg chg="mod">
          <ac:chgData name="Charon Albertema" userId="S::cm.albertema@noorderpoort.nl::5e437b4b-5d5f-411c-8e42-58c00e59eb5a" providerId="AD" clId="Web-{F3851F35-CBB2-645F-FE9B-D09977086544}" dt="2018-10-14T10:55:01.605" v="72" actId="20577"/>
          <ac:spMkLst>
            <pc:docMk/>
            <pc:sldMk cId="1956342381" sldId="267"/>
            <ac:spMk id="3" creationId="{D32E20D4-FD4B-41D4-A5D2-9331D61F01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D9932-1685-4FAB-BE35-3C9A6BDC6FF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DBDBC7-E10C-4AC8-B8C5-825C2A75FA7B}">
      <dgm:prSet/>
      <dgm:spPr/>
      <dgm:t>
        <a:bodyPr/>
        <a:lstStyle/>
        <a:p>
          <a:r>
            <a:rPr lang="nl-NL" dirty="0" smtClean="0"/>
            <a:t>EHBO bij een brandwond</a:t>
          </a:r>
          <a:endParaRPr lang="en-US" dirty="0"/>
        </a:p>
      </dgm:t>
    </dgm:pt>
    <dgm:pt modelId="{D84DC4CE-C3BB-40D7-A3A5-ED579C33B50A}" type="parTrans" cxnId="{3B9B3DAA-F72C-4396-8520-C92FE176AEE7}">
      <dgm:prSet/>
      <dgm:spPr/>
      <dgm:t>
        <a:bodyPr/>
        <a:lstStyle/>
        <a:p>
          <a:endParaRPr lang="en-US"/>
        </a:p>
      </dgm:t>
    </dgm:pt>
    <dgm:pt modelId="{4E6B4C5A-BDB6-4A50-AFC3-F0B5E9A0C8E9}" type="sibTrans" cxnId="{3B9B3DAA-F72C-4396-8520-C92FE176AEE7}">
      <dgm:prSet/>
      <dgm:spPr/>
      <dgm:t>
        <a:bodyPr/>
        <a:lstStyle/>
        <a:p>
          <a:endParaRPr lang="en-US"/>
        </a:p>
      </dgm:t>
    </dgm:pt>
    <dgm:pt modelId="{1C698236-8A2B-47B2-B327-A14E80583E58}">
      <dgm:prSet/>
      <dgm:spPr/>
      <dgm:t>
        <a:bodyPr/>
        <a:lstStyle/>
        <a:p>
          <a:r>
            <a:rPr lang="en-US" dirty="0" err="1" smtClean="0"/>
            <a:t>Maken</a:t>
          </a:r>
          <a:r>
            <a:rPr lang="en-US" baseline="0" dirty="0" smtClean="0"/>
            <a:t> </a:t>
          </a:r>
          <a:r>
            <a:rPr lang="en-US" baseline="0" dirty="0" err="1" smtClean="0"/>
            <a:t>opdrachten</a:t>
          </a:r>
          <a:r>
            <a:rPr lang="en-US" baseline="0" dirty="0" smtClean="0"/>
            <a:t> in je </a:t>
          </a:r>
          <a:r>
            <a:rPr lang="en-US" baseline="0" dirty="0" err="1" smtClean="0"/>
            <a:t>werkboek</a:t>
          </a:r>
          <a:endParaRPr lang="en-US" dirty="0"/>
        </a:p>
      </dgm:t>
    </dgm:pt>
    <dgm:pt modelId="{F198F243-FCC0-4313-8232-2B8AEEDF58A5}" type="parTrans" cxnId="{47CB7C67-6562-42C1-920B-35B5CDCEA77C}">
      <dgm:prSet/>
      <dgm:spPr/>
      <dgm:t>
        <a:bodyPr/>
        <a:lstStyle/>
        <a:p>
          <a:endParaRPr lang="en-US"/>
        </a:p>
      </dgm:t>
    </dgm:pt>
    <dgm:pt modelId="{5BF968B5-C870-4744-903D-1EC28F520716}" type="sibTrans" cxnId="{47CB7C67-6562-42C1-920B-35B5CDCEA77C}">
      <dgm:prSet/>
      <dgm:spPr/>
      <dgm:t>
        <a:bodyPr/>
        <a:lstStyle/>
        <a:p>
          <a:endParaRPr lang="en-US"/>
        </a:p>
      </dgm:t>
    </dgm:pt>
    <dgm:pt modelId="{72ADAEE1-9604-496B-A5A5-61A166D2ABFF}">
      <dgm:prSet/>
      <dgm:spPr/>
      <dgm:t>
        <a:bodyPr/>
        <a:lstStyle/>
        <a:p>
          <a:r>
            <a:rPr lang="nl-NL" dirty="0" smtClean="0"/>
            <a:t>Portfolio aangevuld en compleet?</a:t>
          </a:r>
          <a:endParaRPr lang="en-US" dirty="0"/>
        </a:p>
      </dgm:t>
    </dgm:pt>
    <dgm:pt modelId="{A8E5EC41-4DFC-44B2-910C-4D7AA1D2B7AF}" type="parTrans" cxnId="{26040DB7-6253-4CF0-ABFD-183FCAAB04AE}">
      <dgm:prSet/>
      <dgm:spPr/>
      <dgm:t>
        <a:bodyPr/>
        <a:lstStyle/>
        <a:p>
          <a:endParaRPr lang="en-US"/>
        </a:p>
      </dgm:t>
    </dgm:pt>
    <dgm:pt modelId="{5E6678B3-7265-4EEF-9F7C-E4C7C4872FB1}" type="sibTrans" cxnId="{26040DB7-6253-4CF0-ABFD-183FCAAB04AE}">
      <dgm:prSet/>
      <dgm:spPr/>
      <dgm:t>
        <a:bodyPr/>
        <a:lstStyle/>
        <a:p>
          <a:endParaRPr lang="en-US"/>
        </a:p>
      </dgm:t>
    </dgm:pt>
    <dgm:pt modelId="{10AA98C3-397A-4ED6-A4B8-EF702B07E77E}" type="pres">
      <dgm:prSet presAssocID="{BA9D9932-1685-4FAB-BE35-3C9A6BDC6F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F0DB6BD-6239-4616-84B5-624762280841}" type="pres">
      <dgm:prSet presAssocID="{B1DBDBC7-E10C-4AC8-B8C5-825C2A75FA7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CF62DEC-3026-4FE7-9566-AE9532C56F7E}" type="pres">
      <dgm:prSet presAssocID="{4E6B4C5A-BDB6-4A50-AFC3-F0B5E9A0C8E9}" presName="parTxOnlySpace" presStyleCnt="0"/>
      <dgm:spPr/>
    </dgm:pt>
    <dgm:pt modelId="{CD1094EC-EFDA-4C70-A95E-9EA0A36A17C7}" type="pres">
      <dgm:prSet presAssocID="{1C698236-8A2B-47B2-B327-A14E80583E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BAB39B-F946-478E-B2C4-54745A6B6C47}" type="pres">
      <dgm:prSet presAssocID="{5BF968B5-C870-4744-903D-1EC28F520716}" presName="parTxOnlySpace" presStyleCnt="0"/>
      <dgm:spPr/>
    </dgm:pt>
    <dgm:pt modelId="{F76F3972-E550-4D43-BDA2-5DCD942E6DDF}" type="pres">
      <dgm:prSet presAssocID="{72ADAEE1-9604-496B-A5A5-61A166D2ABF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040DB7-6253-4CF0-ABFD-183FCAAB04AE}" srcId="{BA9D9932-1685-4FAB-BE35-3C9A6BDC6FF7}" destId="{72ADAEE1-9604-496B-A5A5-61A166D2ABFF}" srcOrd="2" destOrd="0" parTransId="{A8E5EC41-4DFC-44B2-910C-4D7AA1D2B7AF}" sibTransId="{5E6678B3-7265-4EEF-9F7C-E4C7C4872FB1}"/>
    <dgm:cxn modelId="{9A4762CA-FDA9-4843-B2FB-1E4B720119F1}" type="presOf" srcId="{72ADAEE1-9604-496B-A5A5-61A166D2ABFF}" destId="{F76F3972-E550-4D43-BDA2-5DCD942E6DDF}" srcOrd="0" destOrd="0" presId="urn:microsoft.com/office/officeart/2005/8/layout/chevron1"/>
    <dgm:cxn modelId="{3F4E2E2A-F339-4ACB-BFAB-D5503F9D91AA}" type="presOf" srcId="{B1DBDBC7-E10C-4AC8-B8C5-825C2A75FA7B}" destId="{8F0DB6BD-6239-4616-84B5-624762280841}" srcOrd="0" destOrd="0" presId="urn:microsoft.com/office/officeart/2005/8/layout/chevron1"/>
    <dgm:cxn modelId="{224E8CEA-847F-4E7D-9D4C-A97AC089DC25}" type="presOf" srcId="{1C698236-8A2B-47B2-B327-A14E80583E58}" destId="{CD1094EC-EFDA-4C70-A95E-9EA0A36A17C7}" srcOrd="0" destOrd="0" presId="urn:microsoft.com/office/officeart/2005/8/layout/chevron1"/>
    <dgm:cxn modelId="{47CB7C67-6562-42C1-920B-35B5CDCEA77C}" srcId="{BA9D9932-1685-4FAB-BE35-3C9A6BDC6FF7}" destId="{1C698236-8A2B-47B2-B327-A14E80583E58}" srcOrd="1" destOrd="0" parTransId="{F198F243-FCC0-4313-8232-2B8AEEDF58A5}" sibTransId="{5BF968B5-C870-4744-903D-1EC28F520716}"/>
    <dgm:cxn modelId="{6688E3CF-8946-421F-8355-BD4E7FE46CD0}" type="presOf" srcId="{BA9D9932-1685-4FAB-BE35-3C9A6BDC6FF7}" destId="{10AA98C3-397A-4ED6-A4B8-EF702B07E77E}" srcOrd="0" destOrd="0" presId="urn:microsoft.com/office/officeart/2005/8/layout/chevron1"/>
    <dgm:cxn modelId="{3B9B3DAA-F72C-4396-8520-C92FE176AEE7}" srcId="{BA9D9932-1685-4FAB-BE35-3C9A6BDC6FF7}" destId="{B1DBDBC7-E10C-4AC8-B8C5-825C2A75FA7B}" srcOrd="0" destOrd="0" parTransId="{D84DC4CE-C3BB-40D7-A3A5-ED579C33B50A}" sibTransId="{4E6B4C5A-BDB6-4A50-AFC3-F0B5E9A0C8E9}"/>
    <dgm:cxn modelId="{F4E20D57-B61C-4400-AD8B-F26B51268824}" type="presParOf" srcId="{10AA98C3-397A-4ED6-A4B8-EF702B07E77E}" destId="{8F0DB6BD-6239-4616-84B5-624762280841}" srcOrd="0" destOrd="0" presId="urn:microsoft.com/office/officeart/2005/8/layout/chevron1"/>
    <dgm:cxn modelId="{47CAA592-E5A0-4A6E-8B36-5FD2D46695C6}" type="presParOf" srcId="{10AA98C3-397A-4ED6-A4B8-EF702B07E77E}" destId="{5CF62DEC-3026-4FE7-9566-AE9532C56F7E}" srcOrd="1" destOrd="0" presId="urn:microsoft.com/office/officeart/2005/8/layout/chevron1"/>
    <dgm:cxn modelId="{2A533FDE-2AAC-4248-B5BC-90ACB18F4DD8}" type="presParOf" srcId="{10AA98C3-397A-4ED6-A4B8-EF702B07E77E}" destId="{CD1094EC-EFDA-4C70-A95E-9EA0A36A17C7}" srcOrd="2" destOrd="0" presId="urn:microsoft.com/office/officeart/2005/8/layout/chevron1"/>
    <dgm:cxn modelId="{98F03FB8-96C5-47B5-B31A-911B4EB77DF3}" type="presParOf" srcId="{10AA98C3-397A-4ED6-A4B8-EF702B07E77E}" destId="{E3BAB39B-F946-478E-B2C4-54745A6B6C47}" srcOrd="3" destOrd="0" presId="urn:microsoft.com/office/officeart/2005/8/layout/chevron1"/>
    <dgm:cxn modelId="{5338BDE7-9344-4B56-9C3D-E651B5A85A84}" type="presParOf" srcId="{10AA98C3-397A-4ED6-A4B8-EF702B07E77E}" destId="{F76F3972-E550-4D43-BDA2-5DCD942E6D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DB6BD-6239-4616-84B5-624762280841}">
      <dsp:nvSpPr>
        <dsp:cNvPr id="0" name=""/>
        <dsp:cNvSpPr/>
      </dsp:nvSpPr>
      <dsp:spPr>
        <a:xfrm>
          <a:off x="2847" y="1317464"/>
          <a:ext cx="3469488" cy="13877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EHBO bij een brandwond</a:t>
          </a:r>
          <a:endParaRPr lang="en-US" sz="2700" kern="1200" dirty="0"/>
        </a:p>
      </dsp:txBody>
      <dsp:txXfrm>
        <a:off x="696745" y="1317464"/>
        <a:ext cx="2081693" cy="1387795"/>
      </dsp:txXfrm>
    </dsp:sp>
    <dsp:sp modelId="{CD1094EC-EFDA-4C70-A95E-9EA0A36A17C7}">
      <dsp:nvSpPr>
        <dsp:cNvPr id="0" name=""/>
        <dsp:cNvSpPr/>
      </dsp:nvSpPr>
      <dsp:spPr>
        <a:xfrm>
          <a:off x="3125386" y="1317464"/>
          <a:ext cx="3469488" cy="1387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Maken</a:t>
          </a:r>
          <a:r>
            <a:rPr lang="en-US" sz="2700" kern="1200" baseline="0" dirty="0" smtClean="0"/>
            <a:t> </a:t>
          </a:r>
          <a:r>
            <a:rPr lang="en-US" sz="2700" kern="1200" baseline="0" dirty="0" err="1" smtClean="0"/>
            <a:t>opdrachten</a:t>
          </a:r>
          <a:r>
            <a:rPr lang="en-US" sz="2700" kern="1200" baseline="0" dirty="0" smtClean="0"/>
            <a:t> in je </a:t>
          </a:r>
          <a:r>
            <a:rPr lang="en-US" sz="2700" kern="1200" baseline="0" dirty="0" err="1" smtClean="0"/>
            <a:t>werkboek</a:t>
          </a:r>
          <a:endParaRPr lang="en-US" sz="2700" kern="1200" dirty="0"/>
        </a:p>
      </dsp:txBody>
      <dsp:txXfrm>
        <a:off x="3819284" y="1317464"/>
        <a:ext cx="2081693" cy="1387795"/>
      </dsp:txXfrm>
    </dsp:sp>
    <dsp:sp modelId="{F76F3972-E550-4D43-BDA2-5DCD942E6DDF}">
      <dsp:nvSpPr>
        <dsp:cNvPr id="0" name=""/>
        <dsp:cNvSpPr/>
      </dsp:nvSpPr>
      <dsp:spPr>
        <a:xfrm>
          <a:off x="6247926" y="1317464"/>
          <a:ext cx="3469488" cy="138779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Portfolio aangevuld en compleet?</a:t>
          </a:r>
          <a:endParaRPr lang="en-US" sz="2700" kern="1200" dirty="0"/>
        </a:p>
      </dsp:txBody>
      <dsp:txXfrm>
        <a:off x="6941824" y="1317464"/>
        <a:ext cx="2081693" cy="138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7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1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9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36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8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2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4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9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rOsxXHAeGM" TargetMode="External"/><Relationship Id="rId4" Type="http://schemas.openxmlformats.org/officeDocument/2006/relationships/hyperlink" Target="https://youtu.be/arOsxXHAeG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EHBO - Huidwonden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Lesweek 3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21244" b="5776"/>
          <a:stretch/>
        </p:blipFill>
        <p:spPr>
          <a:xfrm>
            <a:off x="0" y="0"/>
            <a:ext cx="1219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endParaRPr lang="nl-NL" dirty="0"/>
          </a:p>
          <a:p>
            <a:r>
              <a:rPr lang="nl-NL" dirty="0"/>
              <a:t>- </a:t>
            </a:r>
            <a:r>
              <a:rPr lang="nl-NL" dirty="0" smtClean="0"/>
              <a:t>Inleiding EHBO</a:t>
            </a:r>
          </a:p>
          <a:p>
            <a:r>
              <a:rPr lang="nl-NL" dirty="0" smtClean="0"/>
              <a:t>- EHBO geef je zo!</a:t>
            </a:r>
          </a:p>
          <a:p>
            <a:r>
              <a:rPr lang="nl-NL" dirty="0" smtClean="0"/>
              <a:t>- Durf jij te helpen?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5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E0BEB2D-CB92-45F3-AE5B-1AAFEF29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5083"/>
              </p:ext>
            </p:extLst>
          </p:nvPr>
        </p:nvGraphicFramePr>
        <p:xfrm>
          <a:off x="1217083" y="2624666"/>
          <a:ext cx="9747267" cy="169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33">
                  <a:extLst>
                    <a:ext uri="{9D8B030D-6E8A-4147-A177-3AD203B41FA5}">
                      <a16:colId xmlns:a16="http://schemas.microsoft.com/office/drawing/2014/main" val="50237368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41079007"/>
                    </a:ext>
                  </a:extLst>
                </a:gridCol>
                <a:gridCol w="5482184">
                  <a:extLst>
                    <a:ext uri="{9D8B030D-6E8A-4147-A177-3AD203B41FA5}">
                      <a16:colId xmlns:a16="http://schemas.microsoft.com/office/drawing/2014/main" val="331577399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Af aan het eind van de 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5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dirty="0"/>
                        <a:t>Bespreken roddelen</a:t>
                      </a:r>
                    </a:p>
                    <a:p>
                      <a:pPr lvl="0" algn="l">
                        <a:buNone/>
                      </a:pPr>
                      <a:r>
                        <a:rPr lang="nl-NL" dirty="0"/>
                        <a:t>Bespreken discriminatie</a:t>
                      </a:r>
                    </a:p>
                    <a:p>
                      <a:pPr lvl="0" algn="l">
                        <a:buNone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Opdrachten: 8, 9, 11, 12,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9850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E0BEB2D-CB92-45F3-AE5B-1AAFEF290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49016"/>
              </p:ext>
            </p:extLst>
          </p:nvPr>
        </p:nvGraphicFramePr>
        <p:xfrm>
          <a:off x="1217083" y="2624666"/>
          <a:ext cx="9747267" cy="280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33">
                  <a:extLst>
                    <a:ext uri="{9D8B030D-6E8A-4147-A177-3AD203B41FA5}">
                      <a16:colId xmlns:a16="http://schemas.microsoft.com/office/drawing/2014/main" val="502373689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41079007"/>
                    </a:ext>
                  </a:extLst>
                </a:gridCol>
                <a:gridCol w="5482184">
                  <a:extLst>
                    <a:ext uri="{9D8B030D-6E8A-4147-A177-3AD203B41FA5}">
                      <a16:colId xmlns:a16="http://schemas.microsoft.com/office/drawing/2014/main" val="3315773995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/>
                        <a:t>Af aan het eind van de 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5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5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dirty="0" smtClean="0"/>
                        <a:t>Uitleg </a:t>
                      </a:r>
                      <a:r>
                        <a:rPr lang="nl-NL" dirty="0" err="1" smtClean="0"/>
                        <a:t>skillskaarten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baseline="0" dirty="0" smtClean="0"/>
                        <a:t>2 </a:t>
                      </a:r>
                      <a:r>
                        <a:rPr lang="nl-NL" baseline="0" dirty="0" err="1" smtClean="0"/>
                        <a:t>skillskaarten</a:t>
                      </a:r>
                      <a:r>
                        <a:rPr lang="nl-NL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486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40 </a:t>
                      </a:r>
                      <a:r>
                        <a:rPr lang="nl-NL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l-NL" baseline="0" dirty="0" smtClean="0"/>
                        <a:t>Theorie Huidwonden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Alle opdrachten</a:t>
                      </a:r>
                      <a:r>
                        <a:rPr lang="nl-NL" baseline="0" dirty="0" smtClean="0"/>
                        <a:t> EHBO bij een huidwond</a:t>
                      </a:r>
                    </a:p>
                    <a:p>
                      <a:pPr>
                        <a:buNone/>
                      </a:pPr>
                      <a:r>
                        <a:rPr lang="nl-NL" baseline="0" dirty="0" smtClean="0"/>
                        <a:t>Alle opdrachten EHBO bij een actieve bloeding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0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20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 smtClean="0"/>
                        <a:t>Oefenen</a:t>
                      </a:r>
                      <a:r>
                        <a:rPr lang="nl-NL" baseline="0" dirty="0" smtClean="0"/>
                        <a:t> aanleggen snelverband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err="1" smtClean="0"/>
                        <a:t>Skillskaart</a:t>
                      </a:r>
                      <a:r>
                        <a:rPr lang="nl-NL" dirty="0" smtClean="0"/>
                        <a:t> 1: aanleggen van</a:t>
                      </a:r>
                      <a:r>
                        <a:rPr lang="nl-NL" baseline="0" dirty="0" smtClean="0"/>
                        <a:t> een snelverband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20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 smtClean="0"/>
                        <a:t>Oefenen pleisterkaart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err="1" smtClean="0"/>
                        <a:t>Skillskaart</a:t>
                      </a:r>
                      <a:r>
                        <a:rPr lang="nl-NL" dirty="0" smtClean="0"/>
                        <a:t> 2: pleisterkaart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0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dirty="0" smtClean="0"/>
                        <a:t> 5 min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 smtClean="0"/>
                        <a:t>Les</a:t>
                      </a:r>
                      <a:r>
                        <a:rPr lang="nl-NL" baseline="0" dirty="0" smtClean="0"/>
                        <a:t> volgende week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9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24D4E-C4C8-4468-92C5-73BDA63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Huidwonden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9B9D-9896-4917-82CB-AB5FC842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endParaRPr lang="nl-NL" sz="1700" dirty="0">
              <a:solidFill>
                <a:srgbClr val="FFFFFF"/>
              </a:solidFill>
            </a:endParaRPr>
          </a:p>
          <a:p>
            <a:r>
              <a:rPr lang="nl-NL" sz="1700" dirty="0">
                <a:solidFill>
                  <a:srgbClr val="FFFFFF"/>
                </a:solidFill>
              </a:rPr>
              <a:t>Een huidwond kan heel pijnlijk zijn maar is zelden gevaarlijk. Schoonmaken en verbinden is het </a:t>
            </a:r>
            <a:r>
              <a:rPr lang="nl-NL" sz="1700" dirty="0" smtClean="0">
                <a:solidFill>
                  <a:srgbClr val="FFFFFF"/>
                </a:solidFill>
              </a:rPr>
              <a:t>devies.</a:t>
            </a:r>
          </a:p>
          <a:p>
            <a:endParaRPr lang="nl-NL" sz="1700" dirty="0" smtClean="0">
              <a:solidFill>
                <a:srgbClr val="FFFFFF"/>
              </a:solidFill>
            </a:endParaRPr>
          </a:p>
          <a:p>
            <a:r>
              <a:rPr lang="nl-NL" sz="1700" b="1" dirty="0" smtClean="0">
                <a:solidFill>
                  <a:srgbClr val="FFFFFF"/>
                </a:solidFill>
              </a:rPr>
              <a:t>Hoe herken je een huidwond?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Pijn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Open wond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Soms: een voorwerp in de wond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946" y="3841568"/>
            <a:ext cx="2578265" cy="23763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2087" t="-1" r="1" b="25373"/>
          <a:stretch/>
        </p:blipFill>
        <p:spPr>
          <a:xfrm>
            <a:off x="8647610" y="3853543"/>
            <a:ext cx="3122023" cy="26778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9508" t="8265" r="33291" b="8654"/>
          <a:stretch/>
        </p:blipFill>
        <p:spPr>
          <a:xfrm>
            <a:off x="5734593" y="585216"/>
            <a:ext cx="2913017" cy="27301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33604" t="10793" r="12270"/>
          <a:stretch/>
        </p:blipFill>
        <p:spPr>
          <a:xfrm>
            <a:off x="8997260" y="768743"/>
            <a:ext cx="2772373" cy="25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C775F-B220-4927-A627-FD819477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te doen bij een huidwond?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5C88C-C31B-4A50-BEB0-B7D41BEA50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 fontScale="925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nl-NL" dirty="0"/>
              <a:t>Bij een actieve bloeding: oefen druk uit op de wond en bel of laat 1-1-2 </a:t>
            </a:r>
            <a:r>
              <a:rPr lang="nl-NL" dirty="0" smtClean="0"/>
              <a:t>bellen.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dirty="0" smtClean="0"/>
              <a:t>Laat </a:t>
            </a:r>
            <a:r>
              <a:rPr lang="nl-NL" dirty="0"/>
              <a:t>grote voorwerpen in de wond zitten. Als er weinig risico’s zijn (bijvoorbeeld een splinter) mag je voorwerpen wel </a:t>
            </a:r>
            <a:r>
              <a:rPr lang="nl-NL" dirty="0" smtClean="0"/>
              <a:t>verwijderen.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dirty="0" smtClean="0"/>
              <a:t>Spoel </a:t>
            </a:r>
            <a:r>
              <a:rPr lang="nl-NL" dirty="0"/>
              <a:t>wond schoon met lauw stromend (</a:t>
            </a:r>
            <a:r>
              <a:rPr lang="nl-NL" dirty="0" smtClean="0"/>
              <a:t>drink)water.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nl-NL" dirty="0" smtClean="0"/>
              <a:t>Als </a:t>
            </a:r>
            <a:r>
              <a:rPr lang="nl-NL" dirty="0"/>
              <a:t>er niet direct schoon water voorhanden is, mag er ook niet-kleurend ontsmettingsmiddel gebruikt </a:t>
            </a:r>
            <a:r>
              <a:rPr lang="nl-NL" dirty="0" smtClean="0"/>
              <a:t>worden.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 fontAlgn="base">
              <a:buFont typeface="+mj-lt"/>
              <a:buAutoNum type="arabicPeriod" startAt="5"/>
            </a:pPr>
            <a:r>
              <a:rPr lang="nl-NL" dirty="0" smtClean="0"/>
              <a:t>Droog </a:t>
            </a:r>
            <a:r>
              <a:rPr lang="nl-NL" dirty="0"/>
              <a:t>de omgeving van de wond af met schone doek</a:t>
            </a:r>
            <a:r>
              <a:rPr lang="nl-NL" dirty="0" smtClean="0"/>
              <a:t>.</a:t>
            </a:r>
            <a:endParaRPr lang="nl-NL" dirty="0"/>
          </a:p>
          <a:p>
            <a:pPr marL="457200" indent="-457200" fontAlgn="base">
              <a:buFont typeface="+mj-lt"/>
              <a:buAutoNum type="arabicPeriod" startAt="6"/>
            </a:pPr>
            <a:r>
              <a:rPr lang="nl-NL" dirty="0"/>
              <a:t>Dek de wond af met steriel kompres, snelverband of schone </a:t>
            </a:r>
            <a:r>
              <a:rPr lang="nl-NL" dirty="0" smtClean="0"/>
              <a:t>doek.</a:t>
            </a:r>
          </a:p>
          <a:p>
            <a:pPr marL="457200" indent="-457200" fontAlgn="base">
              <a:buFont typeface="+mj-lt"/>
              <a:buAutoNum type="arabicPeriod" startAt="6"/>
            </a:pPr>
            <a:r>
              <a:rPr lang="nl-NL" dirty="0" smtClean="0"/>
              <a:t>Dek </a:t>
            </a:r>
            <a:r>
              <a:rPr lang="nl-NL" dirty="0"/>
              <a:t>grote wonden direct af, zonder te spoelen met </a:t>
            </a:r>
            <a:r>
              <a:rPr lang="nl-NL" dirty="0" smtClean="0"/>
              <a:t>water.</a:t>
            </a:r>
          </a:p>
          <a:p>
            <a:pPr marL="457200" indent="-457200" fontAlgn="base">
              <a:buFont typeface="+mj-lt"/>
              <a:buAutoNum type="arabicPeriod" startAt="6"/>
            </a:pPr>
            <a:r>
              <a:rPr lang="nl-NL" dirty="0" smtClean="0"/>
              <a:t>Neem </a:t>
            </a:r>
            <a:r>
              <a:rPr lang="nl-NL" dirty="0"/>
              <a:t>contact op met de huisarts of huisartsenpost bij grotere of verontreinigde wonden.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01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60596-AA9B-4BB0-80C2-2B67E050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Wonden die door een arts behandeld moeten worden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Diepe wonden: wonden die maar dan 1 cm diep zijn. Afdekken en naar de huisarts.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Vuile wond of bijtwonden: schoonspoelen, afdekken en naar de huisarts.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Ernstige wonden: wonden waarbij veel bloedverlies is of een open botbreuk. 112 bellen.</a:t>
            </a:r>
          </a:p>
        </p:txBody>
      </p:sp>
      <p:pic>
        <p:nvPicPr>
          <p:cNvPr id="1026" name="Picture 2" descr="Gerelateerde afbeel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70" y="2286000"/>
            <a:ext cx="4841965" cy="36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24D4E-C4C8-4468-92C5-73BDA63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826324"/>
            <a:ext cx="3779085" cy="1499616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Aanleggen van een snelverband en wond-drukverband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9B9D-9896-4917-82CB-AB5FC842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nl-NL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1700" dirty="0" smtClean="0">
              <a:solidFill>
                <a:srgbClr val="FFFFFF"/>
              </a:solidFill>
            </a:endParaRPr>
          </a:p>
          <a:p>
            <a:r>
              <a:rPr lang="nl-NL" sz="1700" b="1" dirty="0" smtClean="0">
                <a:solidFill>
                  <a:srgbClr val="FFFFFF"/>
                </a:solidFill>
              </a:rPr>
              <a:t>Wat heb je nodig?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Handschoenen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Hechtpleister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EHBO Schaar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Snelverband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Windsel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- Synthetische watten</a:t>
            </a:r>
          </a:p>
          <a:p>
            <a:endParaRPr lang="nl-NL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1700" b="1" dirty="0" smtClean="0">
                <a:solidFill>
                  <a:srgbClr val="FFFFFF"/>
                </a:solidFill>
              </a:rPr>
              <a:t>Let op! Je moet hier een </a:t>
            </a:r>
            <a:r>
              <a:rPr lang="nl-NL" sz="1700" b="1" dirty="0" err="1" smtClean="0">
                <a:solidFill>
                  <a:srgbClr val="FFFFFF"/>
                </a:solidFill>
              </a:rPr>
              <a:t>skillskaart</a:t>
            </a:r>
            <a:r>
              <a:rPr lang="nl-NL" sz="1700" b="1" dirty="0" smtClean="0">
                <a:solidFill>
                  <a:srgbClr val="FFFFFF"/>
                </a:solidFill>
              </a:rPr>
              <a:t> van maken!</a:t>
            </a:r>
          </a:p>
          <a:p>
            <a:endParaRPr lang="nl-NL" sz="1700" dirty="0">
              <a:solidFill>
                <a:srgbClr val="FFFFFF"/>
              </a:solidFill>
            </a:endParaRPr>
          </a:p>
        </p:txBody>
      </p:sp>
      <p:pic>
        <p:nvPicPr>
          <p:cNvPr id="5" name="arOsxXHAeG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44472" y="1810512"/>
            <a:ext cx="5754624" cy="32369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839969" y="5190700"/>
            <a:ext cx="3244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youtu.be/arOsxXHAeGM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353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24D4E-C4C8-4468-92C5-73BDA63F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Pleisterkaart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09B9D-9896-4917-82CB-AB5FC842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endParaRPr lang="nl-NL" sz="1700" dirty="0">
              <a:solidFill>
                <a:srgbClr val="FFFFFF"/>
              </a:solidFill>
            </a:endParaRPr>
          </a:p>
          <a:p>
            <a:r>
              <a:rPr lang="nl-NL" sz="1700" dirty="0" smtClean="0">
                <a:solidFill>
                  <a:srgbClr val="FFFFFF"/>
                </a:solidFill>
              </a:rPr>
              <a:t>Voor verschillende wondjes heb je verschillende manieren van pleisters aanbrengen. </a:t>
            </a:r>
          </a:p>
          <a:p>
            <a:r>
              <a:rPr lang="nl-NL" sz="1700" dirty="0" smtClean="0">
                <a:solidFill>
                  <a:srgbClr val="FFFFFF"/>
                </a:solidFill>
              </a:rPr>
              <a:t>Jullie gaan dit oefenen aan de hand van de pleisterkaart.</a:t>
            </a:r>
          </a:p>
          <a:p>
            <a:endParaRPr lang="nl-NL" sz="1700" dirty="0" smtClean="0">
              <a:solidFill>
                <a:srgbClr val="FFFFFF"/>
              </a:solidFill>
            </a:endParaRPr>
          </a:p>
          <a:p>
            <a:r>
              <a:rPr lang="nl-NL" sz="1700" b="1" dirty="0" smtClean="0">
                <a:solidFill>
                  <a:srgbClr val="FFFFFF"/>
                </a:solidFill>
              </a:rPr>
              <a:t>Let op: je moet hier een </a:t>
            </a:r>
            <a:r>
              <a:rPr lang="nl-NL" sz="1700" b="1" dirty="0" err="1" smtClean="0">
                <a:solidFill>
                  <a:srgbClr val="FFFFFF"/>
                </a:solidFill>
              </a:rPr>
              <a:t>skillskaart</a:t>
            </a:r>
            <a:r>
              <a:rPr lang="nl-NL" sz="1700" b="1" dirty="0" smtClean="0">
                <a:solidFill>
                  <a:srgbClr val="FFFFFF"/>
                </a:solidFill>
              </a:rPr>
              <a:t> van maken!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372" y="347037"/>
            <a:ext cx="4624686" cy="61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478D3-9487-4C8A-9DDF-A2EEE3E4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nl-NL" dirty="0"/>
              <a:t>Volgende les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5DF90DE-35DB-4127-B324-C57439DC1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66438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84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3100</TotalTime>
  <Words>417</Words>
  <Application>Microsoft Office PowerPoint</Application>
  <PresentationFormat>Breedbeeld</PresentationFormat>
  <Paragraphs>81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Tw Cen MT</vt:lpstr>
      <vt:lpstr>Tw Cen MT Condensed</vt:lpstr>
      <vt:lpstr>Wingdings</vt:lpstr>
      <vt:lpstr>Wingdings 3</vt:lpstr>
      <vt:lpstr>Integraal</vt:lpstr>
      <vt:lpstr>EHBO - Huidwonden</vt:lpstr>
      <vt:lpstr>Vorige les</vt:lpstr>
      <vt:lpstr>Deze les</vt:lpstr>
      <vt:lpstr>Huidwonden</vt:lpstr>
      <vt:lpstr>Wat te doen bij een huidwond?</vt:lpstr>
      <vt:lpstr>Wonden die door een arts behandeld moeten worden</vt:lpstr>
      <vt:lpstr>Aanleggen van een snelverband en wond-drukverband</vt:lpstr>
      <vt:lpstr>Pleisterkaart</vt:lpstr>
      <vt:lpstr>Volgende les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</dc:title>
  <dc:creator>Charon Albertema</dc:creator>
  <cp:lastModifiedBy>Charon Albertema</cp:lastModifiedBy>
  <cp:revision>362</cp:revision>
  <dcterms:created xsi:type="dcterms:W3CDTF">2018-10-12T13:51:05Z</dcterms:created>
  <dcterms:modified xsi:type="dcterms:W3CDTF">2019-03-02T10:55:59Z</dcterms:modified>
</cp:coreProperties>
</file>